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1A3224-F14E-4145-85A0-BD2897F0F020}"/>
              </a:ext>
            </a:extLst>
          </p:cNvPr>
          <p:cNvPicPr>
            <a:picLocks noChangeAspect="1"/>
          </p:cNvPicPr>
          <p:nvPr/>
        </p:nvPicPr>
        <p:blipFill>
          <a:blip r:embed="rId2"/>
          <a:stretch>
            <a:fillRect/>
          </a:stretch>
        </p:blipFill>
        <p:spPr>
          <a:xfrm>
            <a:off x="6625958" y="0"/>
            <a:ext cx="2578832" cy="1201016"/>
          </a:xfrm>
          <a:prstGeom prst="rect">
            <a:avLst/>
          </a:prstGeom>
        </p:spPr>
      </p:pic>
      <p:sp>
        <p:nvSpPr>
          <p:cNvPr id="5" name="TextBox 4">
            <a:extLst>
              <a:ext uri="{FF2B5EF4-FFF2-40B4-BE49-F238E27FC236}">
                <a16:creationId xmlns:a16="http://schemas.microsoft.com/office/drawing/2014/main" id="{CA2ED5B0-D6A5-4BC1-8234-32759C83CD47}"/>
              </a:ext>
            </a:extLst>
          </p:cNvPr>
          <p:cNvSpPr txBox="1"/>
          <p:nvPr/>
        </p:nvSpPr>
        <p:spPr>
          <a:xfrm>
            <a:off x="2154542" y="123798"/>
            <a:ext cx="3631123" cy="1077218"/>
          </a:xfrm>
          <a:prstGeom prst="rect">
            <a:avLst/>
          </a:prstGeom>
          <a:noFill/>
        </p:spPr>
        <p:txBody>
          <a:bodyPr wrap="none" rtlCol="0">
            <a:spAutoFit/>
          </a:bodyPr>
          <a:lstStyle/>
          <a:p>
            <a:pPr algn="ctr"/>
            <a:r>
              <a:rPr lang="en-GB" sz="3200" b="1" i="1" dirty="0">
                <a:solidFill>
                  <a:schemeClr val="accent2"/>
                </a:solidFill>
              </a:rPr>
              <a:t>Year 6 Computing</a:t>
            </a:r>
          </a:p>
          <a:p>
            <a:pPr algn="ctr"/>
            <a:r>
              <a:rPr lang="en-GB" sz="3200" b="1" i="1" dirty="0">
                <a:solidFill>
                  <a:schemeClr val="accent2"/>
                </a:solidFill>
              </a:rPr>
              <a:t>Spring 1</a:t>
            </a:r>
          </a:p>
        </p:txBody>
      </p:sp>
      <p:sp>
        <p:nvSpPr>
          <p:cNvPr id="6" name="Rectangle 5">
            <a:extLst>
              <a:ext uri="{FF2B5EF4-FFF2-40B4-BE49-F238E27FC236}">
                <a16:creationId xmlns:a16="http://schemas.microsoft.com/office/drawing/2014/main" id="{60B5C57F-8686-45D6-A787-55C7CA1F14B9}"/>
              </a:ext>
            </a:extLst>
          </p:cNvPr>
          <p:cNvSpPr/>
          <p:nvPr/>
        </p:nvSpPr>
        <p:spPr>
          <a:xfrm>
            <a:off x="691299" y="1380125"/>
            <a:ext cx="7076388" cy="369332"/>
          </a:xfrm>
          <a:prstGeom prst="rect">
            <a:avLst/>
          </a:prstGeom>
        </p:spPr>
        <p:txBody>
          <a:bodyPr wrap="square">
            <a:spAutoFit/>
          </a:bodyPr>
          <a:lstStyle/>
          <a:p>
            <a:r>
              <a:rPr lang="en-GB" b="1" dirty="0"/>
              <a:t>Aims</a:t>
            </a:r>
            <a:r>
              <a:rPr lang="en-GB" dirty="0"/>
              <a:t>: To plan, design and create an app about Victorian London.</a:t>
            </a:r>
          </a:p>
        </p:txBody>
      </p:sp>
      <p:sp>
        <p:nvSpPr>
          <p:cNvPr id="7" name="Rectangle 6">
            <a:extLst>
              <a:ext uri="{FF2B5EF4-FFF2-40B4-BE49-F238E27FC236}">
                <a16:creationId xmlns:a16="http://schemas.microsoft.com/office/drawing/2014/main" id="{2A00D08D-F96E-4686-B6B3-E65808DD1518}"/>
              </a:ext>
            </a:extLst>
          </p:cNvPr>
          <p:cNvSpPr/>
          <p:nvPr/>
        </p:nvSpPr>
        <p:spPr>
          <a:xfrm>
            <a:off x="691299" y="2205565"/>
            <a:ext cx="6096000" cy="2308324"/>
          </a:xfrm>
          <a:prstGeom prst="rect">
            <a:avLst/>
          </a:prstGeom>
          <a:ln w="38100">
            <a:solidFill>
              <a:schemeClr val="accent1"/>
            </a:solidFill>
          </a:ln>
        </p:spPr>
        <p:txBody>
          <a:bodyPr>
            <a:spAutoFit/>
          </a:bodyPr>
          <a:lstStyle/>
          <a:p>
            <a:r>
              <a:rPr lang="en-GB" b="1" u="sng" dirty="0"/>
              <a:t>KS1 National Curriculum Coverage </a:t>
            </a:r>
          </a:p>
          <a:p>
            <a:r>
              <a:rPr lang="en-CA" dirty="0"/>
              <a:t>-Understand computer networks, how they provide multiple services (www) and the opportunities and collaboration.</a:t>
            </a:r>
            <a:endParaRPr lang="en-GB" dirty="0"/>
          </a:p>
          <a:p>
            <a:r>
              <a:rPr lang="en-CA" dirty="0"/>
              <a:t>-Work with various forms of input and output.</a:t>
            </a:r>
            <a:endParaRPr lang="en-GB" dirty="0"/>
          </a:p>
          <a:p>
            <a:r>
              <a:rPr lang="en-CA" dirty="0"/>
              <a:t>-Use search technologies effectively, appreciate how results are selected and ranked, and be discerning in evaluating digital content. </a:t>
            </a:r>
            <a:endParaRPr lang="en-GB" dirty="0"/>
          </a:p>
        </p:txBody>
      </p:sp>
      <p:sp>
        <p:nvSpPr>
          <p:cNvPr id="8" name="Rectangle 7">
            <a:extLst>
              <a:ext uri="{FF2B5EF4-FFF2-40B4-BE49-F238E27FC236}">
                <a16:creationId xmlns:a16="http://schemas.microsoft.com/office/drawing/2014/main" id="{B5F27126-C33B-4A36-ADFD-73BF74539BCF}"/>
              </a:ext>
            </a:extLst>
          </p:cNvPr>
          <p:cNvSpPr/>
          <p:nvPr/>
        </p:nvSpPr>
        <p:spPr>
          <a:xfrm>
            <a:off x="6978978" y="2205565"/>
            <a:ext cx="3739299" cy="1754326"/>
          </a:xfrm>
          <a:prstGeom prst="rect">
            <a:avLst/>
          </a:prstGeom>
          <a:solidFill>
            <a:schemeClr val="bg1"/>
          </a:solidFill>
          <a:ln w="38100">
            <a:solidFill>
              <a:schemeClr val="accent1"/>
            </a:solidFill>
          </a:ln>
        </p:spPr>
        <p:txBody>
          <a:bodyPr wrap="square">
            <a:spAutoFit/>
          </a:bodyPr>
          <a:lstStyle/>
          <a:p>
            <a:r>
              <a:rPr lang="en-GB" b="1" dirty="0"/>
              <a:t>Resources</a:t>
            </a:r>
            <a:r>
              <a:rPr lang="en-GB" dirty="0"/>
              <a:t>:</a:t>
            </a:r>
          </a:p>
          <a:p>
            <a:r>
              <a:rPr lang="en-GB" dirty="0"/>
              <a:t>Laptops, LGFL app maker software, student login details, information about Victorian London, Topic books, paper and pencils.</a:t>
            </a:r>
          </a:p>
        </p:txBody>
      </p:sp>
      <p:pic>
        <p:nvPicPr>
          <p:cNvPr id="2" name="Picture 1">
            <a:extLst>
              <a:ext uri="{FF2B5EF4-FFF2-40B4-BE49-F238E27FC236}">
                <a16:creationId xmlns:a16="http://schemas.microsoft.com/office/drawing/2014/main" id="{3D89A81D-7139-46B0-91D1-A2F92E984EFD}"/>
              </a:ext>
            </a:extLst>
          </p:cNvPr>
          <p:cNvPicPr>
            <a:picLocks noChangeAspect="1"/>
          </p:cNvPicPr>
          <p:nvPr/>
        </p:nvPicPr>
        <p:blipFill>
          <a:blip r:embed="rId3"/>
          <a:stretch>
            <a:fillRect/>
          </a:stretch>
        </p:blipFill>
        <p:spPr>
          <a:xfrm>
            <a:off x="7433625" y="4336248"/>
            <a:ext cx="3020701" cy="2283253"/>
          </a:xfrm>
          <a:prstGeom prst="rect">
            <a:avLst/>
          </a:prstGeom>
          <a:ln w="38100">
            <a:solidFill>
              <a:schemeClr val="accent1"/>
            </a:solidFill>
          </a:ln>
        </p:spPr>
      </p:pic>
      <p:pic>
        <p:nvPicPr>
          <p:cNvPr id="3" name="Picture 2">
            <a:extLst>
              <a:ext uri="{FF2B5EF4-FFF2-40B4-BE49-F238E27FC236}">
                <a16:creationId xmlns:a16="http://schemas.microsoft.com/office/drawing/2014/main" id="{51506128-6A56-4FC7-B48A-9DE51D663B0F}"/>
              </a:ext>
            </a:extLst>
          </p:cNvPr>
          <p:cNvPicPr>
            <a:picLocks noChangeAspect="1"/>
          </p:cNvPicPr>
          <p:nvPr/>
        </p:nvPicPr>
        <p:blipFill rotWithShape="1">
          <a:blip r:embed="rId4"/>
          <a:srcRect l="10254"/>
          <a:stretch/>
        </p:blipFill>
        <p:spPr>
          <a:xfrm>
            <a:off x="2026763" y="4720627"/>
            <a:ext cx="2876900" cy="2013575"/>
          </a:xfrm>
          <a:prstGeom prst="rect">
            <a:avLst/>
          </a:prstGeom>
          <a:ln w="38100">
            <a:solidFill>
              <a:schemeClr val="accent1"/>
            </a:solidFill>
          </a:ln>
        </p:spPr>
      </p:pic>
    </p:spTree>
    <p:extLst>
      <p:ext uri="{BB962C8B-B14F-4D97-AF65-F5344CB8AC3E}">
        <p14:creationId xmlns:p14="http://schemas.microsoft.com/office/powerpoint/2010/main" val="239428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244E38-5602-49B6-B498-AFABBD9AD978}"/>
              </a:ext>
            </a:extLst>
          </p:cNvPr>
          <p:cNvSpPr/>
          <p:nvPr/>
        </p:nvSpPr>
        <p:spPr>
          <a:xfrm>
            <a:off x="437224" y="550686"/>
            <a:ext cx="9112578" cy="3416320"/>
          </a:xfrm>
          <a:prstGeom prst="rect">
            <a:avLst/>
          </a:prstGeom>
        </p:spPr>
        <p:txBody>
          <a:bodyPr wrap="square">
            <a:spAutoFit/>
          </a:bodyPr>
          <a:lstStyle/>
          <a:p>
            <a:r>
              <a:rPr lang="en-GB" b="1" dirty="0"/>
              <a:t>Instructions:</a:t>
            </a:r>
          </a:p>
          <a:p>
            <a:r>
              <a:rPr lang="en-GB" dirty="0"/>
              <a:t>Pupils are placed into small groups. They must then plan the information they will put on the app using the story board planning sheet (4/6 square). In each square they must draw and label what the page will look like and colour the background. After the planning is completed in detail and approved by the class teacher the children will begin to create their Victorian London app by organising their information into groups, (clothing, school, food, games, etc).</a:t>
            </a:r>
          </a:p>
          <a:p>
            <a:endParaRPr lang="en-GB" dirty="0"/>
          </a:p>
          <a:p>
            <a:r>
              <a:rPr lang="en-GB" dirty="0"/>
              <a:t>Once all the writing is organised they will begin to design their app using their story board. Children must listen carefully to each other and communicate as a team in order to ensure quality results. They will complete the creating step by logging onto the LGFL and opening up the ‘App Maker’ software.</a:t>
            </a:r>
          </a:p>
        </p:txBody>
      </p:sp>
      <p:sp>
        <p:nvSpPr>
          <p:cNvPr id="3" name="Rectangle 2">
            <a:extLst>
              <a:ext uri="{FF2B5EF4-FFF2-40B4-BE49-F238E27FC236}">
                <a16:creationId xmlns:a16="http://schemas.microsoft.com/office/drawing/2014/main" id="{F541E811-40E6-42F0-B3D5-DADFD7281651}"/>
              </a:ext>
            </a:extLst>
          </p:cNvPr>
          <p:cNvSpPr/>
          <p:nvPr/>
        </p:nvSpPr>
        <p:spPr>
          <a:xfrm>
            <a:off x="437224" y="4264832"/>
            <a:ext cx="6096000" cy="1477328"/>
          </a:xfrm>
          <a:prstGeom prst="rect">
            <a:avLst/>
          </a:prstGeom>
        </p:spPr>
        <p:txBody>
          <a:bodyPr>
            <a:spAutoFit/>
          </a:bodyPr>
          <a:lstStyle/>
          <a:p>
            <a:r>
              <a:rPr lang="en-GB" b="1" dirty="0"/>
              <a:t>Extension:</a:t>
            </a:r>
          </a:p>
          <a:p>
            <a:r>
              <a:rPr lang="en-GB" dirty="0"/>
              <a:t>Pupils can be challenged to create a Victorian London quiz by using the same software.</a:t>
            </a:r>
          </a:p>
          <a:p>
            <a:endParaRPr lang="en-GB" dirty="0"/>
          </a:p>
          <a:p>
            <a:endParaRPr lang="en-GB" dirty="0"/>
          </a:p>
        </p:txBody>
      </p:sp>
      <p:pic>
        <p:nvPicPr>
          <p:cNvPr id="4" name="Picture 3">
            <a:extLst>
              <a:ext uri="{FF2B5EF4-FFF2-40B4-BE49-F238E27FC236}">
                <a16:creationId xmlns:a16="http://schemas.microsoft.com/office/drawing/2014/main" id="{D119434A-D5BD-456A-B9B2-E4F30D5450C4}"/>
              </a:ext>
            </a:extLst>
          </p:cNvPr>
          <p:cNvPicPr>
            <a:picLocks noChangeAspect="1"/>
          </p:cNvPicPr>
          <p:nvPr/>
        </p:nvPicPr>
        <p:blipFill>
          <a:blip r:embed="rId2"/>
          <a:stretch>
            <a:fillRect/>
          </a:stretch>
        </p:blipFill>
        <p:spPr>
          <a:xfrm>
            <a:off x="7073245" y="3871912"/>
            <a:ext cx="4267200" cy="2771775"/>
          </a:xfrm>
          <a:prstGeom prst="rect">
            <a:avLst/>
          </a:prstGeom>
          <a:ln w="38100">
            <a:solidFill>
              <a:schemeClr val="accent1"/>
            </a:solidFill>
          </a:ln>
        </p:spPr>
      </p:pic>
    </p:spTree>
    <p:extLst>
      <p:ext uri="{BB962C8B-B14F-4D97-AF65-F5344CB8AC3E}">
        <p14:creationId xmlns:p14="http://schemas.microsoft.com/office/powerpoint/2010/main" val="8612441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TotalTime>
  <Words>266</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bernard</dc:creator>
  <cp:lastModifiedBy>ashley bernard</cp:lastModifiedBy>
  <cp:revision>10</cp:revision>
  <dcterms:created xsi:type="dcterms:W3CDTF">2018-01-01T18:41:05Z</dcterms:created>
  <dcterms:modified xsi:type="dcterms:W3CDTF">2018-01-02T19:35:17Z</dcterms:modified>
</cp:coreProperties>
</file>