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68" d="100"/>
          <a:sy n="68" d="100"/>
        </p:scale>
        <p:origin x="616" y="4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microsoft.com/office/2015/10/relationships/revisionInfo" Target="revisionInfo.xml"/><Relationship Id="rId3" Type="http://schemas.openxmlformats.org/officeDocument/2006/relationships/slide" Target="slides/slide2.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1/2/2018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1/2/2018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1/2/2018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1/2/2018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1/2/2018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1/2/2018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5C6B4A9-1611-4792-9094-5F34BCA07E0B}" type="datetimeFigureOut">
              <a:rPr lang="en-US" dirty="0"/>
              <a:t>1/2/2018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9333C77-0158-454C-844F-B7AB9BD7DAD4}"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1/2/2018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1/2/2018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1/2/2018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EB712588-04B1-427B-82EE-E8DB90309F08}" type="datetimeFigureOut">
              <a:rPr lang="en-US" dirty="0"/>
              <a:t>1/2/2018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FF9F0C5-380F-41C2-899A-BAC0F0927E16}"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1/2/2018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1/2/2018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1/2/2018</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2A54C80-263E-416B-A8E0-580EDEADCBDC}" type="datetimeFigureOut">
              <a:rPr lang="en-US" dirty="0"/>
              <a:t>1/2/2018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19954A3-9DFD-4C44-94BA-B95130A3BA1C}"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1/2/2018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B61BEF0D-F0BB-DE4B-95CE-6DB70DBA9567}" type="datetimeFigureOut">
              <a:rPr lang="en-US" dirty="0"/>
              <a:pPr/>
              <a:t>1/2/2018</a:t>
            </a:fld>
            <a:endParaRPr lang="en-US" dirty="0"/>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65" r:id="rId4"/>
    <p:sldLayoutId id="2147483653" r:id="rId5"/>
    <p:sldLayoutId id="2147483654" r:id="rId6"/>
    <p:sldLayoutId id="2147483655" r:id="rId7"/>
    <p:sldLayoutId id="2147483666" r:id="rId8"/>
    <p:sldLayoutId id="2147483657" r:id="rId9"/>
    <p:sldLayoutId id="2147483660" r:id="rId10"/>
    <p:sldLayoutId id="2147483661" r:id="rId11"/>
    <p:sldLayoutId id="2147483662" r:id="rId12"/>
    <p:sldLayoutId id="2147483663" r:id="rId13"/>
    <p:sldLayoutId id="2147483664" r:id="rId14"/>
    <p:sldLayoutId id="2147483667" r:id="rId15"/>
    <p:sldLayoutId id="2147483659"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201A3224-F14E-4145-85A0-BD2897F0F020}"/>
              </a:ext>
            </a:extLst>
          </p:cNvPr>
          <p:cNvPicPr>
            <a:picLocks noChangeAspect="1"/>
          </p:cNvPicPr>
          <p:nvPr/>
        </p:nvPicPr>
        <p:blipFill>
          <a:blip r:embed="rId2"/>
          <a:stretch>
            <a:fillRect/>
          </a:stretch>
        </p:blipFill>
        <p:spPr>
          <a:xfrm>
            <a:off x="6625958" y="0"/>
            <a:ext cx="2578832" cy="1201016"/>
          </a:xfrm>
          <a:prstGeom prst="rect">
            <a:avLst/>
          </a:prstGeom>
        </p:spPr>
      </p:pic>
      <p:sp>
        <p:nvSpPr>
          <p:cNvPr id="5" name="TextBox 4">
            <a:extLst>
              <a:ext uri="{FF2B5EF4-FFF2-40B4-BE49-F238E27FC236}">
                <a16:creationId xmlns:a16="http://schemas.microsoft.com/office/drawing/2014/main" id="{CA2ED5B0-D6A5-4BC1-8234-32759C83CD47}"/>
              </a:ext>
            </a:extLst>
          </p:cNvPr>
          <p:cNvSpPr txBox="1"/>
          <p:nvPr/>
        </p:nvSpPr>
        <p:spPr>
          <a:xfrm>
            <a:off x="2154542" y="123798"/>
            <a:ext cx="3631123" cy="1077218"/>
          </a:xfrm>
          <a:prstGeom prst="rect">
            <a:avLst/>
          </a:prstGeom>
          <a:noFill/>
        </p:spPr>
        <p:txBody>
          <a:bodyPr wrap="none" rtlCol="0">
            <a:spAutoFit/>
          </a:bodyPr>
          <a:lstStyle/>
          <a:p>
            <a:pPr algn="ctr"/>
            <a:r>
              <a:rPr lang="en-GB" sz="3200" b="1" i="1" dirty="0">
                <a:solidFill>
                  <a:schemeClr val="accent2"/>
                </a:solidFill>
              </a:rPr>
              <a:t>Year 2 Computing</a:t>
            </a:r>
          </a:p>
          <a:p>
            <a:pPr algn="ctr"/>
            <a:r>
              <a:rPr lang="en-GB" sz="3200" b="1" i="1" dirty="0">
                <a:solidFill>
                  <a:schemeClr val="accent2"/>
                </a:solidFill>
              </a:rPr>
              <a:t>Spring 1</a:t>
            </a:r>
          </a:p>
        </p:txBody>
      </p:sp>
      <p:sp>
        <p:nvSpPr>
          <p:cNvPr id="6" name="Rectangle 5">
            <a:extLst>
              <a:ext uri="{FF2B5EF4-FFF2-40B4-BE49-F238E27FC236}">
                <a16:creationId xmlns:a16="http://schemas.microsoft.com/office/drawing/2014/main" id="{60B5C57F-8686-45D6-A787-55C7CA1F14B9}"/>
              </a:ext>
            </a:extLst>
          </p:cNvPr>
          <p:cNvSpPr/>
          <p:nvPr/>
        </p:nvSpPr>
        <p:spPr>
          <a:xfrm>
            <a:off x="691299" y="1380125"/>
            <a:ext cx="6124280" cy="646331"/>
          </a:xfrm>
          <a:prstGeom prst="rect">
            <a:avLst/>
          </a:prstGeom>
        </p:spPr>
        <p:txBody>
          <a:bodyPr wrap="square">
            <a:spAutoFit/>
          </a:bodyPr>
          <a:lstStyle/>
          <a:p>
            <a:r>
              <a:rPr lang="en-GB" b="1" dirty="0"/>
              <a:t>Aims</a:t>
            </a:r>
            <a:r>
              <a:rPr lang="en-GB" dirty="0"/>
              <a:t>: To plan, create and film the story of the Great Fire of London.</a:t>
            </a:r>
          </a:p>
        </p:txBody>
      </p:sp>
      <p:sp>
        <p:nvSpPr>
          <p:cNvPr id="7" name="Rectangle 6">
            <a:extLst>
              <a:ext uri="{FF2B5EF4-FFF2-40B4-BE49-F238E27FC236}">
                <a16:creationId xmlns:a16="http://schemas.microsoft.com/office/drawing/2014/main" id="{2A00D08D-F96E-4686-B6B3-E65808DD1518}"/>
              </a:ext>
            </a:extLst>
          </p:cNvPr>
          <p:cNvSpPr/>
          <p:nvPr/>
        </p:nvSpPr>
        <p:spPr>
          <a:xfrm>
            <a:off x="691299" y="2205565"/>
            <a:ext cx="6096000" cy="1477328"/>
          </a:xfrm>
          <a:prstGeom prst="rect">
            <a:avLst/>
          </a:prstGeom>
          <a:ln w="38100">
            <a:solidFill>
              <a:schemeClr val="accent1"/>
            </a:solidFill>
          </a:ln>
        </p:spPr>
        <p:txBody>
          <a:bodyPr>
            <a:spAutoFit/>
          </a:bodyPr>
          <a:lstStyle/>
          <a:p>
            <a:r>
              <a:rPr lang="en-GB" b="1" u="sng" dirty="0"/>
              <a:t>KS1 National Curriculum Coverage </a:t>
            </a:r>
          </a:p>
          <a:p>
            <a:r>
              <a:rPr lang="en-GB" dirty="0"/>
              <a:t>-Common use of I.T.</a:t>
            </a:r>
          </a:p>
          <a:p>
            <a:r>
              <a:rPr lang="en-GB" dirty="0"/>
              <a:t>-Identify where to go for help and support.</a:t>
            </a:r>
          </a:p>
          <a:p>
            <a:r>
              <a:rPr lang="en-GB" dirty="0"/>
              <a:t>-Use technology purposefully to create, organise.</a:t>
            </a:r>
          </a:p>
          <a:p>
            <a:r>
              <a:rPr lang="en-GB" dirty="0"/>
              <a:t>-Store, manipulate and retrieve digital content.</a:t>
            </a:r>
          </a:p>
        </p:txBody>
      </p:sp>
      <p:sp>
        <p:nvSpPr>
          <p:cNvPr id="8" name="Rectangle 7">
            <a:extLst>
              <a:ext uri="{FF2B5EF4-FFF2-40B4-BE49-F238E27FC236}">
                <a16:creationId xmlns:a16="http://schemas.microsoft.com/office/drawing/2014/main" id="{B5F27126-C33B-4A36-ADFD-73BF74539BCF}"/>
              </a:ext>
            </a:extLst>
          </p:cNvPr>
          <p:cNvSpPr/>
          <p:nvPr/>
        </p:nvSpPr>
        <p:spPr>
          <a:xfrm>
            <a:off x="6978978" y="2205565"/>
            <a:ext cx="3739299" cy="1477328"/>
          </a:xfrm>
          <a:prstGeom prst="rect">
            <a:avLst/>
          </a:prstGeom>
          <a:solidFill>
            <a:schemeClr val="bg1"/>
          </a:solidFill>
          <a:ln w="38100">
            <a:solidFill>
              <a:schemeClr val="accent1"/>
            </a:solidFill>
          </a:ln>
        </p:spPr>
        <p:txBody>
          <a:bodyPr wrap="square">
            <a:spAutoFit/>
          </a:bodyPr>
          <a:lstStyle/>
          <a:p>
            <a:r>
              <a:rPr lang="en-GB" b="1" dirty="0"/>
              <a:t>Resources</a:t>
            </a:r>
            <a:r>
              <a:rPr lang="en-GB" dirty="0"/>
              <a:t>:</a:t>
            </a:r>
          </a:p>
          <a:p>
            <a:r>
              <a:rPr lang="en-GB" dirty="0"/>
              <a:t>Learn-Pads, camera, stop-motion animation, plasticine, wire, coloured pencils, paper, planning sheets.</a:t>
            </a:r>
          </a:p>
        </p:txBody>
      </p:sp>
      <p:pic>
        <p:nvPicPr>
          <p:cNvPr id="13" name="Picture 12">
            <a:extLst>
              <a:ext uri="{FF2B5EF4-FFF2-40B4-BE49-F238E27FC236}">
                <a16:creationId xmlns:a16="http://schemas.microsoft.com/office/drawing/2014/main" id="{B7B7E5D4-5B15-4563-B265-963A751C2D47}"/>
              </a:ext>
            </a:extLst>
          </p:cNvPr>
          <p:cNvPicPr>
            <a:picLocks noChangeAspect="1"/>
          </p:cNvPicPr>
          <p:nvPr/>
        </p:nvPicPr>
        <p:blipFill>
          <a:blip r:embed="rId3"/>
          <a:stretch>
            <a:fillRect/>
          </a:stretch>
        </p:blipFill>
        <p:spPr>
          <a:xfrm>
            <a:off x="691299" y="4014640"/>
            <a:ext cx="3420358" cy="2565269"/>
          </a:xfrm>
          <a:prstGeom prst="rect">
            <a:avLst/>
          </a:prstGeom>
          <a:ln w="38100">
            <a:solidFill>
              <a:schemeClr val="accent2"/>
            </a:solidFill>
          </a:ln>
        </p:spPr>
      </p:pic>
      <p:pic>
        <p:nvPicPr>
          <p:cNvPr id="14" name="Picture 13">
            <a:extLst>
              <a:ext uri="{FF2B5EF4-FFF2-40B4-BE49-F238E27FC236}">
                <a16:creationId xmlns:a16="http://schemas.microsoft.com/office/drawing/2014/main" id="{FC4B80BA-6B58-4F6C-8A1D-0A8E22DE1C98}"/>
              </a:ext>
            </a:extLst>
          </p:cNvPr>
          <p:cNvPicPr>
            <a:picLocks noChangeAspect="1"/>
          </p:cNvPicPr>
          <p:nvPr/>
        </p:nvPicPr>
        <p:blipFill>
          <a:blip r:embed="rId4"/>
          <a:stretch>
            <a:fillRect/>
          </a:stretch>
        </p:blipFill>
        <p:spPr>
          <a:xfrm>
            <a:off x="4763679" y="4010829"/>
            <a:ext cx="3206586" cy="2565268"/>
          </a:xfrm>
          <a:prstGeom prst="rect">
            <a:avLst/>
          </a:prstGeom>
          <a:ln w="38100">
            <a:solidFill>
              <a:schemeClr val="accent2"/>
            </a:solidFill>
          </a:ln>
        </p:spPr>
      </p:pic>
    </p:spTree>
    <p:extLst>
      <p:ext uri="{BB962C8B-B14F-4D97-AF65-F5344CB8AC3E}">
        <p14:creationId xmlns:p14="http://schemas.microsoft.com/office/powerpoint/2010/main" val="239428668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1244E38-5602-49B6-B498-AFABBD9AD978}"/>
              </a:ext>
            </a:extLst>
          </p:cNvPr>
          <p:cNvSpPr/>
          <p:nvPr/>
        </p:nvSpPr>
        <p:spPr>
          <a:xfrm>
            <a:off x="437224" y="550686"/>
            <a:ext cx="9112578" cy="3139321"/>
          </a:xfrm>
          <a:prstGeom prst="rect">
            <a:avLst/>
          </a:prstGeom>
        </p:spPr>
        <p:txBody>
          <a:bodyPr wrap="square">
            <a:spAutoFit/>
          </a:bodyPr>
          <a:lstStyle/>
          <a:p>
            <a:r>
              <a:rPr lang="en-GB" b="1" dirty="0"/>
              <a:t>Instructions:</a:t>
            </a:r>
          </a:p>
          <a:p>
            <a:r>
              <a:rPr lang="en-GB" dirty="0"/>
              <a:t>Pupils are placed into small groups. They must then plan their story using the story board planning sheet (6/8 squares). In each square they must draw and label their characters, background and how the characters and objects will move, etc. After the planning is completed in detail and approved by the class teacher the children will begin to create their characters, background, objects, etc.</a:t>
            </a:r>
          </a:p>
          <a:p>
            <a:endParaRPr lang="en-GB" dirty="0"/>
          </a:p>
          <a:p>
            <a:r>
              <a:rPr lang="en-GB" dirty="0"/>
              <a:t>Once all the materials are created they can start to film their story following their story board. Children must listen carefully to each other and communicate as a team in order to ensure quality images (no hands in the pictures). Once the children are finished filming they will edit their work together.</a:t>
            </a:r>
          </a:p>
        </p:txBody>
      </p:sp>
      <p:sp>
        <p:nvSpPr>
          <p:cNvPr id="3" name="Rectangle 2">
            <a:extLst>
              <a:ext uri="{FF2B5EF4-FFF2-40B4-BE49-F238E27FC236}">
                <a16:creationId xmlns:a16="http://schemas.microsoft.com/office/drawing/2014/main" id="{F541E811-40E6-42F0-B3D5-DADFD7281651}"/>
              </a:ext>
            </a:extLst>
          </p:cNvPr>
          <p:cNvSpPr/>
          <p:nvPr/>
        </p:nvSpPr>
        <p:spPr>
          <a:xfrm>
            <a:off x="437224" y="4264832"/>
            <a:ext cx="6096000" cy="2308324"/>
          </a:xfrm>
          <a:prstGeom prst="rect">
            <a:avLst/>
          </a:prstGeom>
        </p:spPr>
        <p:txBody>
          <a:bodyPr>
            <a:spAutoFit/>
          </a:bodyPr>
          <a:lstStyle/>
          <a:p>
            <a:r>
              <a:rPr lang="en-GB" b="1" dirty="0"/>
              <a:t>Extension:</a:t>
            </a:r>
          </a:p>
          <a:p>
            <a:r>
              <a:rPr lang="en-GB" dirty="0"/>
              <a:t>Pupils can be challenged to create the story from different perspectives or create a voiceover. If they create a voiceover then they will need write a script using the topic books available in the classroom as support.</a:t>
            </a:r>
          </a:p>
          <a:p>
            <a:endParaRPr lang="en-GB" dirty="0"/>
          </a:p>
          <a:p>
            <a:endParaRPr lang="en-GB" dirty="0"/>
          </a:p>
        </p:txBody>
      </p:sp>
      <p:pic>
        <p:nvPicPr>
          <p:cNvPr id="6" name="Picture 5">
            <a:extLst>
              <a:ext uri="{FF2B5EF4-FFF2-40B4-BE49-F238E27FC236}">
                <a16:creationId xmlns:a16="http://schemas.microsoft.com/office/drawing/2014/main" id="{74726EA9-85BB-42F3-B2EA-5056AA76B1B7}"/>
              </a:ext>
            </a:extLst>
          </p:cNvPr>
          <p:cNvPicPr>
            <a:picLocks noChangeAspect="1"/>
          </p:cNvPicPr>
          <p:nvPr/>
        </p:nvPicPr>
        <p:blipFill rotWithShape="1">
          <a:blip r:embed="rId2"/>
          <a:srcRect t="14974" b="10786"/>
          <a:stretch/>
        </p:blipFill>
        <p:spPr>
          <a:xfrm>
            <a:off x="6397657" y="3808429"/>
            <a:ext cx="4301765" cy="2395190"/>
          </a:xfrm>
          <a:prstGeom prst="rect">
            <a:avLst/>
          </a:prstGeom>
          <a:ln w="38100">
            <a:solidFill>
              <a:schemeClr val="accent2"/>
            </a:solidFill>
          </a:ln>
        </p:spPr>
      </p:pic>
    </p:spTree>
    <p:extLst>
      <p:ext uri="{BB962C8B-B14F-4D97-AF65-F5344CB8AC3E}">
        <p14:creationId xmlns:p14="http://schemas.microsoft.com/office/powerpoint/2010/main" val="861244188"/>
      </p:ext>
    </p:extLst>
  </p:cSld>
  <p:clrMapOvr>
    <a:masterClrMapping/>
  </p:clrMapOvr>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docProps/app.xml><?xml version="1.0" encoding="utf-8"?>
<Properties xmlns="http://schemas.openxmlformats.org/officeDocument/2006/extended-properties" xmlns:vt="http://schemas.openxmlformats.org/officeDocument/2006/docPropsVTypes">
  <Template>Facet</Template>
  <TotalTime>81</TotalTime>
  <Words>256</Words>
  <Application>Microsoft Office PowerPoint</Application>
  <PresentationFormat>Widescreen</PresentationFormat>
  <Paragraphs>16</Paragraphs>
  <Slides>2</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vt:i4>
      </vt:variant>
    </vt:vector>
  </HeadingPairs>
  <TitlesOfParts>
    <vt:vector size="6" baseType="lpstr">
      <vt:lpstr>Arial</vt:lpstr>
      <vt:lpstr>Trebuchet MS</vt:lpstr>
      <vt:lpstr>Wingdings 3</vt:lpstr>
      <vt:lpstr>Facet</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ashley bernard</dc:creator>
  <cp:lastModifiedBy>ashley bernard</cp:lastModifiedBy>
  <cp:revision>8</cp:revision>
  <dcterms:created xsi:type="dcterms:W3CDTF">2018-01-01T18:41:05Z</dcterms:created>
  <dcterms:modified xsi:type="dcterms:W3CDTF">2018-01-02T19:09:39Z</dcterms:modified>
</cp:coreProperties>
</file>